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58" r:id="rId3"/>
    <p:sldId id="256" r:id="rId4"/>
    <p:sldId id="257" r:id="rId5"/>
    <p:sldId id="271" r:id="rId6"/>
    <p:sldId id="273" r:id="rId7"/>
    <p:sldId id="275" r:id="rId8"/>
    <p:sldId id="259" r:id="rId9"/>
    <p:sldId id="265" r:id="rId10"/>
    <p:sldId id="264" r:id="rId11"/>
    <p:sldId id="266" r:id="rId12"/>
    <p:sldId id="267" r:id="rId13"/>
    <p:sldId id="268" r:id="rId14"/>
    <p:sldId id="274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3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1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24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85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5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2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1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1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0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4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6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5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6E9443D-A1E1-4B59-AB6F-12AD7EBC893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90974" y="10324"/>
            <a:ext cx="8440615" cy="6705600"/>
          </a:xfrm>
          <a:prstGeom prst="triangle">
            <a:avLst>
              <a:gd name="adj" fmla="val 522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loud 2"/>
          <p:cNvSpPr/>
          <p:nvPr/>
        </p:nvSpPr>
        <p:spPr>
          <a:xfrm>
            <a:off x="410308" y="2051537"/>
            <a:ext cx="914400" cy="91440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7482254" y="1981200"/>
            <a:ext cx="838200" cy="91440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609600" y="3962400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6781800" y="1066800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914400" y="838200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7725508" y="3927231"/>
            <a:ext cx="914400" cy="91440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3048000" y="533400"/>
            <a:ext cx="914400" cy="91440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1600200" y="16764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19200" y="2743200"/>
            <a:ext cx="838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5800" y="3962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10000" y="12954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629400" y="1905000"/>
            <a:ext cx="381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239000" y="2590800"/>
            <a:ext cx="486508" cy="727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886700" y="4572000"/>
            <a:ext cx="174628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0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8679515">
            <a:off x="1492935" y="2682760"/>
            <a:ext cx="5729662" cy="4094123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81200" y="5040684"/>
            <a:ext cx="5029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বিষম বাহু ত্রিভুজ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103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005" y="1244281"/>
            <a:ext cx="79248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যে ত্রিভুজের তিনটি বাহু সমান তাকে সমবাহু ত্রিভুজ বলে।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5005" y="2597669"/>
            <a:ext cx="705705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যে ত্রিভুজের দুটি বাহু সমান তাকে সমদ্বিবাহু ত্রিভুজ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1175005" y="4574394"/>
            <a:ext cx="735939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যে ত্রিভুজের তিনটি বাহু-ই অসমান তাকে বিষমবাহু ত্রিভুজ বলে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 flipV="1">
            <a:off x="196599" y="1254936"/>
            <a:ext cx="565402" cy="36508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36399" y="2597669"/>
            <a:ext cx="685802" cy="37170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95253" y="4574394"/>
            <a:ext cx="762001" cy="3925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8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821094"/>
            <a:ext cx="3314700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738919"/>
            <a:ext cx="48768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ত্রিভুজ কাহাকে বলে?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4572000"/>
            <a:ext cx="78486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সমবাহ,সমদ্বিবাহু ও বিষমবাহু ত্রিভুজের একটি করে পার্থক্য লিখ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334108" y="2819400"/>
            <a:ext cx="480646" cy="40380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81000" y="4776519"/>
            <a:ext cx="457200" cy="457200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6519" y="805989"/>
            <a:ext cx="2164081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0493" y="2347629"/>
            <a:ext cx="6781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বাহুভেদে ত্রিভুজ কত প্রকার বলতে পার?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0494" y="4659288"/>
            <a:ext cx="56388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সমবাহু ত্রিভুজের কয়টি বাহু সমান?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77127" y="2735463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06435" y="4836375"/>
            <a:ext cx="978408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1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2895600" y="1054269"/>
            <a:ext cx="31242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4708" y="2770443"/>
            <a:ext cx="74676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একটি বিষমবাহু ত্রিভুজ একে চাঁদার  সাহায্যে মেপে প্রমান কর যে ত্রিভুজের তিন কোনের সমষ্টি দুই সমকোনের সমান।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52400" y="3281982"/>
            <a:ext cx="914400" cy="64262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4572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8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024448" flipH="1">
            <a:off x="3762704" y="3377896"/>
            <a:ext cx="5481035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FFFF00"/>
                </a:solidFill>
              </a:rPr>
              <a:t>ধন্যবাদ</a:t>
            </a:r>
            <a:endParaRPr lang="en-US" sz="11500" dirty="0">
              <a:solidFill>
                <a:srgbClr val="FFFF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70"/>
            <a:ext cx="5334000" cy="399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-152400" y="2209800"/>
            <a:ext cx="9144000" cy="3657600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/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আশরাফুল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আলম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মাছুমা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খানম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বিদ্যালয়,ভোলা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7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63416" y="0"/>
            <a:ext cx="7848600" cy="64066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৭ম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বিষয়ঃগণিত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জ্যামিতি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030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/>
          <p:cNvSpPr/>
          <p:nvPr/>
        </p:nvSpPr>
        <p:spPr>
          <a:xfrm>
            <a:off x="1066800" y="3124200"/>
            <a:ext cx="4572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7620000" y="3214000"/>
            <a:ext cx="4572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336431" y="3366516"/>
            <a:ext cx="6588369" cy="26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1670538" y="3124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</a:t>
            </a:r>
            <a:endParaRPr lang="en-US" dirty="0"/>
          </a:p>
        </p:txBody>
      </p:sp>
      <p:sp>
        <p:nvSpPr>
          <p:cNvPr id="14" name="Flowchart: Connector 13"/>
          <p:cNvSpPr/>
          <p:nvPr/>
        </p:nvSpPr>
        <p:spPr>
          <a:xfrm>
            <a:off x="7162800" y="1371600"/>
            <a:ext cx="4572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2420346" y="1371600"/>
            <a:ext cx="4572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97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0.58889 0.015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44" y="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647289" y="4928832"/>
            <a:ext cx="457200" cy="39438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7461832" y="5025063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4021560" y="2307771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49640" y="2590800"/>
            <a:ext cx="3235519" cy="2389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75889" y="2536371"/>
            <a:ext cx="3373751" cy="2589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Arrow 23"/>
          <p:cNvSpPr/>
          <p:nvPr/>
        </p:nvSpPr>
        <p:spPr>
          <a:xfrm rot="19323393" flipV="1">
            <a:off x="1119864" y="4270953"/>
            <a:ext cx="961778" cy="599271"/>
          </a:xfrm>
          <a:prstGeom prst="rightArrow">
            <a:avLst>
              <a:gd name="adj1" fmla="val 30292"/>
              <a:gd name="adj2" fmla="val 384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2127637">
            <a:off x="4514444" y="2917325"/>
            <a:ext cx="867493" cy="40037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Arrow 25"/>
          <p:cNvSpPr/>
          <p:nvPr/>
        </p:nvSpPr>
        <p:spPr>
          <a:xfrm>
            <a:off x="6548124" y="5102578"/>
            <a:ext cx="799819" cy="390245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875889" y="5189843"/>
            <a:ext cx="6472054" cy="127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111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0.00533 L -0.57657 -0.005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0" y="373214"/>
            <a:ext cx="8991600" cy="61722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" pitchFamily="2" charset="0"/>
                <a:cs typeface="Nikosh" pitchFamily="2" charset="0"/>
              </a:rPr>
              <a:t>বাহুভেদে ত্রিভুজ</a:t>
            </a:r>
            <a:endParaRPr lang="en-US" sz="8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83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0236" y="609599"/>
            <a:ext cx="9220200" cy="4935415"/>
          </a:xfrm>
          <a:prstGeom prst="triangle">
            <a:avLst>
              <a:gd name="adj" fmla="val 477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7200" dirty="0" smtClean="0"/>
          </a:p>
          <a:p>
            <a:pPr algn="ctr"/>
            <a:endParaRPr lang="bn-BD" sz="2800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1407899" y="3657600"/>
            <a:ext cx="682070" cy="44237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357081" y="4560166"/>
            <a:ext cx="714639" cy="380273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03247" y="4457914"/>
            <a:ext cx="68807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বাহুভেদে ত্রিভুজ ব্যাখ্যা করতে পারবে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04477" y="3657599"/>
            <a:ext cx="55345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ত্রিভুজ কী তা বলতে পারবে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2456717"/>
            <a:ext cx="2971800" cy="8753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/>
          </a:p>
          <a:p>
            <a:pPr algn="ctr"/>
            <a:endParaRPr lang="bn-BD" dirty="0" smtClean="0"/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পাঠ শেষে শিক্ষার্থীরা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13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990600" y="228600"/>
            <a:ext cx="7543800" cy="5029200"/>
          </a:xfrm>
          <a:prstGeom prst="triangle">
            <a:avLst>
              <a:gd name="adj" fmla="val 486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05000" y="5794919"/>
            <a:ext cx="6019800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" pitchFamily="2" charset="0"/>
                <a:cs typeface="Nikosh" pitchFamily="2" charset="0"/>
              </a:rPr>
              <a:t>সমবাহু ত্রিভুজ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55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1905000" y="228600"/>
            <a:ext cx="5029200" cy="5181600"/>
          </a:xfrm>
          <a:prstGeom prst="triangle">
            <a:avLst>
              <a:gd name="adj" fmla="val 4735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61846" y="5835222"/>
            <a:ext cx="464820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সমদ্বি বাহু ত্রিভুজ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601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</TotalTime>
  <Words>121</Words>
  <Application>Microsoft Office PowerPoint</Application>
  <PresentationFormat>On-screen Show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mkss</cp:lastModifiedBy>
  <cp:revision>159</cp:revision>
  <dcterms:created xsi:type="dcterms:W3CDTF">2014-02-09T18:06:55Z</dcterms:created>
  <dcterms:modified xsi:type="dcterms:W3CDTF">2014-02-17T03:45:02Z</dcterms:modified>
</cp:coreProperties>
</file>